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12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69C43-FFC9-48CC-6716-A8EEBE351073}"/>
              </a:ext>
            </a:extLst>
          </p:cNvPr>
          <p:cNvSpPr txBox="1"/>
          <p:nvPr/>
        </p:nvSpPr>
        <p:spPr>
          <a:xfrm>
            <a:off x="1697064" y="5312445"/>
            <a:ext cx="5455404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also a homebrew recipe for Miniconda: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miniconda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5" y="3771028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6EF5E-9480-751A-BB53-91C297F6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23263"/>
            <a:ext cx="6296873" cy="46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2334930" y="25430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33940" y="329354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074546" y="576504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212395" y="197314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8" y="36142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9C106-F490-9C3D-090E-65E83E53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1" y="1377278"/>
            <a:ext cx="7526718" cy="4929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026185" y="179927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045481" y="28824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4466906" y="3352134"/>
            <a:ext cx="849426" cy="623422"/>
            <a:chOff x="3444538" y="4933567"/>
            <a:chExt cx="849426" cy="62342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3910506" y="518765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44538" y="4933567"/>
              <a:ext cx="532197" cy="3458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8102817" y="4211575"/>
            <a:ext cx="795991" cy="623896"/>
            <a:chOff x="3857276" y="5312585"/>
            <a:chExt cx="795991" cy="62389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269809" y="53125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7276" y="5594437"/>
              <a:ext cx="483542" cy="3420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6457950" y="232621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4540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3835873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888F5-BF06-BA20-7C65-B2E016D8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208" y="1639797"/>
            <a:ext cx="6599583" cy="48991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5891194" y="203715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4297518" y="305768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42612" y="3242327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95136-DEEF-5C22-39EE-EB06A590C125}"/>
              </a:ext>
            </a:extLst>
          </p:cNvPr>
          <p:cNvGrpSpPr/>
          <p:nvPr/>
        </p:nvGrpSpPr>
        <p:grpSpPr>
          <a:xfrm>
            <a:off x="7282673" y="4628982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6BF34C-9686-4CD3-72BA-D8392FA228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9C54C8A-F9A8-695E-C137-4D19E2778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274442" y="2420976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five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046515" y="3983093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010280" y="4215574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script/executable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Email your TA with your updated </a:t>
            </a:r>
            <a:r>
              <a:rPr lang="en-US" sz="2400" b="1" dirty="0"/>
              <a:t>hello_world.py </a:t>
            </a:r>
            <a:r>
              <a:rPr lang="en-US" sz="2400" dirty="0"/>
              <a:t>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CD09-A36D-3115-B9A0-49ECD0F5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4" y="1739294"/>
            <a:ext cx="7019771" cy="3142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825531" y="2172978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3760338" y="23576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7208774" y="25698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5468072" y="41794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6863500" y="437305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82971" y="4950396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period space period slash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14078</TotalTime>
  <Words>3512</Words>
  <Application>Microsoft Office PowerPoint</Application>
  <PresentationFormat>On-screen Show (4:3)</PresentationFormat>
  <Paragraphs>461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1047</cp:revision>
  <cp:lastPrinted>2021-12-30T01:45:44Z</cp:lastPrinted>
  <dcterms:created xsi:type="dcterms:W3CDTF">2014-09-21T17:58:26Z</dcterms:created>
  <dcterms:modified xsi:type="dcterms:W3CDTF">2022-06-07T16:45:45Z</dcterms:modified>
</cp:coreProperties>
</file>